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7" r:id="rId3"/>
    <p:sldId id="285" r:id="rId4"/>
    <p:sldId id="283" r:id="rId5"/>
    <p:sldId id="278" r:id="rId6"/>
    <p:sldId id="279" r:id="rId7"/>
    <p:sldId id="281" r:id="rId8"/>
    <p:sldId id="290" r:id="rId9"/>
    <p:sldId id="280" r:id="rId10"/>
    <p:sldId id="282" r:id="rId11"/>
    <p:sldId id="287" r:id="rId12"/>
  </p:sldIdLst>
  <p:sldSz cx="12192000" cy="6858000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3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290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373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1928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063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03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061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04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09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29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03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8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773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920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5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43E26-113C-4CFB-8B3E-97243DA3A432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4D262F7-482C-46F5-BF20-A9F33ECEC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56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ACFDC-5F32-455C-99BE-644D5648C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922" y="637488"/>
            <a:ext cx="8732088" cy="2591849"/>
          </a:xfrm>
        </p:spPr>
        <p:txBody>
          <a:bodyPr anchor="t"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ОБЩЕСТВЕННЫЕ ОБСУЖДЕНИЯ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ПРОЕКТА БЛАГОУСТРОЙСТВА</a:t>
            </a:r>
            <a:br>
              <a:rPr lang="ru-RU" sz="3200" dirty="0">
                <a:solidFill>
                  <a:srgbClr val="002060"/>
                </a:solidFill>
              </a:rPr>
            </a:b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по адресу: ул. Дыбенко д. 21-25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C086CB-E135-4040-81C6-ACA768BDD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81" b="10652"/>
          <a:stretch/>
        </p:blipFill>
        <p:spPr>
          <a:xfrm>
            <a:off x="161330" y="2777923"/>
            <a:ext cx="6251895" cy="3986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768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9A29A4-ECD5-485C-8E13-11132F3D0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36" y="151194"/>
            <a:ext cx="11462794" cy="644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67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DE05ECB-21E1-499C-BCFF-D336EFEA2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863" y="3230217"/>
            <a:ext cx="8732088" cy="2591849"/>
          </a:xfrm>
        </p:spPr>
        <p:txBody>
          <a:bodyPr anchor="t"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9051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E59F3A-D742-42EB-81C9-F2578F60D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235" y="0"/>
            <a:ext cx="861186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B0C9F5-7EB8-4575-A9F8-351A03243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42" y="117194"/>
            <a:ext cx="11775311" cy="66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8A470C-42CC-425B-8315-93768460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123704"/>
            <a:ext cx="11752162" cy="661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75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DE457E-69A0-4C9E-BA1C-134EA1D9F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54" y="166024"/>
            <a:ext cx="11601691" cy="652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69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DCC413-F245-4A70-9682-1BA148960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6" y="164215"/>
            <a:ext cx="11505237" cy="64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79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ADD8F4-A997-4C56-8B6A-DAEFFA4CB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41" y="107427"/>
            <a:ext cx="11810035" cy="66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90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8BE388-B79C-467A-B64A-C6E37DE65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16"/>
          <a:stretch/>
        </p:blipFill>
        <p:spPr>
          <a:xfrm>
            <a:off x="952981" y="408248"/>
            <a:ext cx="10482805" cy="604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27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A8094A-BA6A-4B59-96CB-4D2202584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66" y="237642"/>
            <a:ext cx="11435787" cy="63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478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541</TotalTime>
  <Words>20</Words>
  <Application>Microsoft Office PowerPoint</Application>
  <PresentationFormat>Широкоэкранный</PresentationFormat>
  <Paragraphs>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Аспект</vt:lpstr>
      <vt:lpstr>ОБЩЕСТВЕННЫЕ ОБСУЖДЕНИЯ ПРОЕКТА БЛАГОУСТРОЙСТВА  по адресу: ул. Дыбенко д. 21-25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благоустройства общественного пространства  по адресу пр. Большевиков д. 37</dc:title>
  <dc:creator>Денис</dc:creator>
  <cp:lastModifiedBy>User</cp:lastModifiedBy>
  <cp:revision>53</cp:revision>
  <cp:lastPrinted>2022-12-13T20:19:41Z</cp:lastPrinted>
  <dcterms:created xsi:type="dcterms:W3CDTF">2022-05-27T14:08:18Z</dcterms:created>
  <dcterms:modified xsi:type="dcterms:W3CDTF">2025-11-20T08:02:31Z</dcterms:modified>
</cp:coreProperties>
</file>