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669088" cy="97758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84" y="6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bg1"/>
          </a:solidFill>
          <a:ln w="63500" cmpd="thickThin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7" name="Picture 3" descr="imag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73080" y="1052736"/>
            <a:ext cx="1111295" cy="178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00472" y="2924944"/>
          <a:ext cx="5256585" cy="35661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265363"/>
                <a:gridCol w="2000092"/>
                <a:gridCol w="839001"/>
                <a:gridCol w="1152129"/>
              </a:tblGrid>
              <a:tr h="351698"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ЭКОМОБИЛИ</a:t>
                      </a:r>
                      <a:b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адрес и график движения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9060" marR="9906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ru-RU" sz="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ru-RU" sz="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ru-RU" sz="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637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Дата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9060" marR="9906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Адрес стоянки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9060" marR="9906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Время 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9060" marR="9906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Контакт</a:t>
                      </a:r>
                      <a:r>
                        <a:rPr lang="ru-RU" sz="10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представителя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9060" marR="9906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7960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 ноября 2018 </a:t>
                      </a:r>
                      <a:b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(воскресенье)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ул. </a:t>
                      </a:r>
                      <a:r>
                        <a:rPr lang="ru-RU" sz="1000" dirty="0" err="1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Дыбенко</a:t>
                      </a:r>
                      <a:r>
                        <a:rPr lang="ru-RU" sz="1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д. 25, корп. 1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2550" marR="82550" marT="76200" marB="762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13:30-14:30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2550" marR="82550" marT="76200" marB="762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 pitchFamily="18" charset="0"/>
                          <a:cs typeface="Times New Roman" pitchFamily="18" charset="0"/>
                        </a:rPr>
                        <a:t>8 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(952) 219-90-23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2550" marR="82550" marT="76200" marB="76200" anchor="ctr"/>
                </a:tc>
              </a:tr>
              <a:tr h="26283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 ноября 2018 </a:t>
                      </a:r>
                      <a:b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(четверг)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Дальневосточный пр., д. 42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2550" marR="82550" marT="76200" marB="762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13:30-14:30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2550" marR="82550" marT="76200" marB="762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 pitchFamily="18" charset="0"/>
                          <a:cs typeface="Times New Roman" pitchFamily="18" charset="0"/>
                        </a:rPr>
                        <a:t>8 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(952) 219-87-66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2550" marR="82550" marT="76200" marB="76200" anchor="ctr"/>
                </a:tc>
              </a:tr>
              <a:tr h="31807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 ноября 2018 </a:t>
                      </a:r>
                      <a:b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(понедельник)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ул. </a:t>
                      </a:r>
                      <a:r>
                        <a:rPr lang="ru-RU" sz="1000" dirty="0" err="1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Дыбенко</a:t>
                      </a:r>
                      <a:r>
                        <a:rPr lang="ru-RU" sz="1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д. 25, корп. 1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2550" marR="82550" marT="76200" marB="762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13:30-14:30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2550" marR="82550" marT="76200" marB="762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 pitchFamily="18" charset="0"/>
                          <a:cs typeface="Times New Roman" pitchFamily="18" charset="0"/>
                        </a:rPr>
                        <a:t>8 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(952) 219-90-23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2550" marR="82550" marT="76200" marB="76200" anchor="ctr"/>
                </a:tc>
              </a:tr>
              <a:tr h="2403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 ноября 2018 </a:t>
                      </a:r>
                      <a:b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(пятница)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Дальневосточный пр., д. 42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2550" marR="82550" marT="76200" marB="762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13:30-14:30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2550" marR="82550" marT="76200" marB="762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 pitchFamily="18" charset="0"/>
                          <a:cs typeface="Times New Roman" pitchFamily="18" charset="0"/>
                        </a:rPr>
                        <a:t>8 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(952) 219-87-66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2550" marR="82550" marT="76200" marB="76200" anchor="ctr"/>
                </a:tc>
              </a:tr>
              <a:tr h="22358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 ноября 2018 </a:t>
                      </a:r>
                      <a:b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(вторник)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ул. </a:t>
                      </a:r>
                      <a:r>
                        <a:rPr lang="ru-RU" sz="1000" dirty="0" err="1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Дыбенко</a:t>
                      </a:r>
                      <a:r>
                        <a:rPr lang="ru-RU" sz="1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д. 25, корп. 1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2550" marR="82550" marT="76200" marB="762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13:30-14:30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2550" marR="82550" marT="76200" marB="762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 pitchFamily="18" charset="0"/>
                          <a:cs typeface="Times New Roman" pitchFamily="18" charset="0"/>
                        </a:rPr>
                        <a:t>8 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(952) 219-90-23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2550" marR="82550" marT="76200" marB="76200" anchor="ctr"/>
                </a:tc>
              </a:tr>
              <a:tr h="27882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24 ноября 2018 </a:t>
                      </a:r>
                      <a:b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(суббота)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Дальневосточный пр., д. 42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2550" marR="82550" marT="76200" marB="762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13:30-14:30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2550" marR="82550" marT="76200" marB="762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 pitchFamily="18" charset="0"/>
                          <a:cs typeface="Times New Roman" pitchFamily="18" charset="0"/>
                        </a:rPr>
                        <a:t>8 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(952) 219-87-66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2550" marR="82550" marT="76200" marB="76200" anchor="ctr"/>
                </a:tc>
              </a:tr>
              <a:tr h="27310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28 ноября 2018 </a:t>
                      </a:r>
                      <a:b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(среда)</a:t>
                      </a: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ул. </a:t>
                      </a:r>
                      <a:r>
                        <a:rPr lang="ru-RU" sz="1000" dirty="0" err="1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Дыбенко</a:t>
                      </a:r>
                      <a:r>
                        <a:rPr lang="ru-RU" sz="1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д. 25, корп. 1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2550" marR="82550" marT="76200" marB="762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13:30-14:30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2550" marR="82550" marT="76200" marB="762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 pitchFamily="18" charset="0"/>
                          <a:cs typeface="Times New Roman" pitchFamily="18" charset="0"/>
                        </a:rPr>
                        <a:t>8 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(952) 219-90-23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2550" marR="82550" marT="76200" marB="76200" anchor="ctr"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94471" y="188640"/>
            <a:ext cx="95950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Уважаемые жители муниципального округа № 54!</a:t>
            </a:r>
          </a:p>
          <a:p>
            <a:pPr algn="ctr"/>
            <a:endParaRPr lang="ru-RU" sz="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целях снижения негативного воздействия опасных бытовых отходов на здоровье человека и повышения качества жизни информируем Вас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графике работы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экомобилей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экобоксов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 территории МО № 54.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0472" y="1196752"/>
            <a:ext cx="2592288" cy="1600438"/>
          </a:xfrm>
          <a:prstGeom prst="rect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Принимаются: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мини энергосберегающие лампы, 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батарейки, 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градусники, 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ограниченное количество ламп ЛБ.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 descr="ekomobil-370x16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8704" y="1412776"/>
            <a:ext cx="3498572" cy="144016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7617296" y="1268760"/>
            <a:ext cx="1872208" cy="1384995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Принимаются: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мини энергосберегающие лампы, 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батарейки, 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градусники.</a:t>
            </a:r>
          </a:p>
        </p:txBody>
      </p:sp>
      <p:pic>
        <p:nvPicPr>
          <p:cNvPr id="1026" name="Picture 2" descr="imag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37176" y="1052736"/>
            <a:ext cx="831871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" name="Таблица 19"/>
          <p:cNvGraphicFramePr>
            <a:graphicFrameLocks noGrp="1"/>
          </p:cNvGraphicFramePr>
          <p:nvPr/>
        </p:nvGraphicFramePr>
        <p:xfrm>
          <a:off x="5601072" y="2924945"/>
          <a:ext cx="3954440" cy="14401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36103"/>
                <a:gridCol w="1444565"/>
                <a:gridCol w="1573772"/>
              </a:tblGrid>
              <a:tr h="405426">
                <a:tc gridSpan="3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ЭКОБОКСЫ</a:t>
                      </a:r>
                      <a:br>
                        <a:rPr lang="ru-RU" sz="1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</a:b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места установки контейнеров</a:t>
                      </a:r>
                    </a:p>
                  </a:txBody>
                  <a:tcPr marL="99060" marR="99060"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05426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10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№ контейнера</a:t>
                      </a: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Наименование места установки</a:t>
                      </a:r>
                      <a:endParaRPr lang="ru-RU" sz="1000" b="1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Адрес установки</a:t>
                      </a:r>
                      <a:endParaRPr lang="ru-RU" sz="1000" b="1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9060" marR="99060" anchor="ctr"/>
                </a:tc>
              </a:tr>
              <a:tr h="6293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98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ТЦ «СМАЙЛ»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пр. Большевиков, д. 27</a:t>
                      </a:r>
                      <a:endParaRPr lang="ru-RU" sz="1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6200" marR="76200" marT="76200" marB="76200" anchor="ctr"/>
                </a:tc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5601072" y="4653136"/>
            <a:ext cx="3960439" cy="124649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ВНИМАНИЕ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оргтехника, шины, автомобильные аккумуляторы, медицинские препараты, отработанные масла и лакокрасочные материалы </a:t>
            </a:r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не принимаются!</a:t>
            </a:r>
            <a:endParaRPr lang="ru-RU" sz="1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249144" y="6237312"/>
            <a:ext cx="312034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ООО «ЭКОСЕРВИС-СПБ», 8 (812) 779-10-24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image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45088" y="6021288"/>
            <a:ext cx="546061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6463" y="116633"/>
            <a:ext cx="546061" cy="37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985448" y="116632"/>
            <a:ext cx="748918" cy="37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230</Words>
  <Application>Microsoft Office PowerPoint</Application>
  <PresentationFormat>Лист A4 (210x297 мм)</PresentationFormat>
  <Paragraphs>54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Белида Арина Николаевна</dc:creator>
  <cp:lastModifiedBy>User</cp:lastModifiedBy>
  <cp:revision>27</cp:revision>
  <dcterms:created xsi:type="dcterms:W3CDTF">2018-10-09T12:17:18Z</dcterms:created>
  <dcterms:modified xsi:type="dcterms:W3CDTF">2018-11-07T12:57:18Z</dcterms:modified>
</cp:coreProperties>
</file>