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9" d="100"/>
          <a:sy n="109" d="100"/>
        </p:scale>
        <p:origin x="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6eda4da2fff1655297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19" r="21530"/>
          <a:stretch/>
        </p:blipFill>
        <p:spPr bwMode="auto">
          <a:xfrm>
            <a:off x="4860032" y="476672"/>
            <a:ext cx="3879273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499880"/>
            <a:ext cx="468052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Comic Sans MS" panose="030F0702030302020204" pitchFamily="66" charset="0"/>
              </a:rPr>
              <a:t>Уважаемые жители Невского района!</a:t>
            </a:r>
          </a:p>
          <a:p>
            <a:pPr algn="ctr"/>
            <a:endParaRPr lang="ru-RU" sz="2400" b="1" dirty="0" smtClean="0">
              <a:latin typeface="Comic Sans MS" panose="030F0702030302020204" pitchFamily="66" charset="0"/>
            </a:endParaRPr>
          </a:p>
          <a:p>
            <a:pPr algn="ctr"/>
            <a:r>
              <a:rPr lang="ru-RU" sz="2200" dirty="0" smtClean="0">
                <a:latin typeface="Comic Sans MS" panose="030F0702030302020204" pitchFamily="66" charset="0"/>
              </a:rPr>
              <a:t>Прокуратурой Невского района Санкт-Петербурга организована горячая линия </a:t>
            </a:r>
            <a:br>
              <a:rPr lang="ru-RU" sz="2200" dirty="0" smtClean="0">
                <a:latin typeface="Comic Sans MS" panose="030F0702030302020204" pitchFamily="66" charset="0"/>
              </a:rPr>
            </a:br>
            <a:r>
              <a:rPr lang="ru-RU" sz="2200" dirty="0" smtClean="0">
                <a:latin typeface="Comic Sans MS" panose="030F0702030302020204" pitchFamily="66" charset="0"/>
              </a:rPr>
              <a:t>по противодействию коррупции</a:t>
            </a:r>
          </a:p>
          <a:p>
            <a:pPr algn="ctr"/>
            <a:endParaRPr lang="ru-RU" sz="2400" dirty="0" smtClean="0">
              <a:latin typeface="Comic Sans MS" panose="030F0702030302020204" pitchFamily="66" charset="0"/>
            </a:endParaRPr>
          </a:p>
          <a:p>
            <a:pPr algn="ctr"/>
            <a:endParaRPr lang="ru-RU" sz="2400" dirty="0" smtClean="0">
              <a:latin typeface="Comic Sans MS" panose="030F0702030302020204" pitchFamily="66" charset="0"/>
            </a:endParaRPr>
          </a:p>
          <a:p>
            <a:pPr algn="ctr"/>
            <a:endParaRPr lang="ru-RU" sz="2400" dirty="0" smtClean="0">
              <a:latin typeface="Comic Sans MS" panose="030F0702030302020204" pitchFamily="66" charset="0"/>
            </a:endParaRPr>
          </a:p>
          <a:p>
            <a:pPr algn="ctr"/>
            <a:endParaRPr lang="ru-RU" sz="2400" dirty="0">
              <a:latin typeface="Comic Sans MS" panose="030F0702030302020204" pitchFamily="66" charset="0"/>
            </a:endParaRPr>
          </a:p>
          <a:p>
            <a:pPr algn="ctr"/>
            <a:r>
              <a:rPr lang="ru-RU" sz="2600" b="1" dirty="0" smtClean="0">
                <a:latin typeface="Comic Sans MS" panose="030F0702030302020204" pitchFamily="66" charset="0"/>
              </a:rPr>
              <a:t>тел. 8 (812) </a:t>
            </a:r>
            <a:r>
              <a:rPr lang="ru-RU" sz="26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447-60-79</a:t>
            </a:r>
          </a:p>
          <a:p>
            <a:pPr algn="ctr"/>
            <a:endParaRPr lang="ru-RU" sz="2400" dirty="0">
              <a:latin typeface="Comic Sans MS" panose="030F0702030302020204" pitchFamily="66" charset="0"/>
            </a:endParaRPr>
          </a:p>
          <a:p>
            <a:pPr algn="ctr"/>
            <a:r>
              <a:rPr lang="ru-RU" sz="2400" dirty="0" smtClean="0">
                <a:latin typeface="Comic Sans MS" panose="030F0702030302020204" pitchFamily="66" charset="0"/>
              </a:rPr>
              <a:t>График работы:</a:t>
            </a:r>
          </a:p>
          <a:p>
            <a:pPr algn="ctr"/>
            <a:r>
              <a:rPr lang="ru-RU" sz="2400" dirty="0" smtClean="0">
                <a:latin typeface="Comic Sans MS" panose="030F0702030302020204" pitchFamily="66" charset="0"/>
              </a:rPr>
              <a:t>09.12.2019г.</a:t>
            </a:r>
            <a:br>
              <a:rPr lang="ru-RU" sz="2400" dirty="0" smtClean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с 09:00 до 18:00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812105" y="620688"/>
            <a:ext cx="0" cy="59116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16eda56792693844bf9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076" y="3176672"/>
            <a:ext cx="1489376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6671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Экран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Белида Арина Николаевна</dc:creator>
  <cp:lastModifiedBy>User</cp:lastModifiedBy>
  <cp:revision>2</cp:revision>
  <dcterms:created xsi:type="dcterms:W3CDTF">2019-12-06T08:23:18Z</dcterms:created>
  <dcterms:modified xsi:type="dcterms:W3CDTF">2019-12-09T07:05:03Z</dcterms:modified>
</cp:coreProperties>
</file>